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3" r:id="rId2"/>
    <p:sldId id="274" r:id="rId3"/>
  </p:sldIdLst>
  <p:sldSz cx="9906000" cy="6858000" type="A4"/>
  <p:notesSz cx="6888163" cy="10018713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2160">
          <p15:clr>
            <a:srgbClr val="A4A3A4"/>
          </p15:clr>
        </p15:guide>
        <p15:guide id="4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85"/>
    <a:srgbClr val="000000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Estilo Médio 4 - Ênfas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956" autoAdjust="0"/>
    <p:restoredTop sz="94660"/>
  </p:normalViewPr>
  <p:slideViewPr>
    <p:cSldViewPr snapToGrid="0">
      <p:cViewPr varScale="1">
        <p:scale>
          <a:sx n="81" d="100"/>
          <a:sy n="81" d="100"/>
        </p:scale>
        <p:origin x="330" y="90"/>
      </p:cViewPr>
      <p:guideLst>
        <p:guide orient="horz" pos="3120"/>
        <p:guide pos="2160"/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7A4D1F-C78B-40CB-A760-8CA0D0296617}" type="datetimeFigureOut">
              <a:rPr lang="pt-PT" smtClean="0"/>
              <a:pPr/>
              <a:t>21/11/2017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730250" y="750888"/>
            <a:ext cx="54276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08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9515475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902075" y="9515475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84375-BE32-4BC3-B16A-BF516C83640A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67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pt-BR"/>
              <a:t>Clique para editar o estilo do subtítulo mestre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21/11/2017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7750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21/11/2017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5196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988198" y="527050"/>
            <a:ext cx="1200845" cy="839470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83084" y="527050"/>
            <a:ext cx="3481287" cy="8394700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21/11/2017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5479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21/11/2017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776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5879" y="1709738"/>
            <a:ext cx="8543925" cy="2852737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21/11/2017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5249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83084" y="2636838"/>
            <a:ext cx="2341066" cy="6284912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847977" y="2636838"/>
            <a:ext cx="2341067" cy="6284912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21/11/2017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272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2330" y="365126"/>
            <a:ext cx="8543925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2330" y="1681165"/>
            <a:ext cx="4190702" cy="82391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82330" y="2505077"/>
            <a:ext cx="4190702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014915" y="1681165"/>
            <a:ext cx="4211340" cy="82391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014915" y="2505077"/>
            <a:ext cx="4211340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21/11/2017</a:t>
            </a:fld>
            <a:endParaRPr lang="pt-PT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2609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21/11/2017</a:t>
            </a:fld>
            <a:endParaRPr lang="pt-PT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2324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21/11/2017</a:t>
            </a:fld>
            <a:endParaRPr lang="pt-PT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9774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2330" y="457200"/>
            <a:ext cx="3194942" cy="16002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11342" y="987427"/>
            <a:ext cx="5014913" cy="4873625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82330" y="2057402"/>
            <a:ext cx="3194942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21/11/2017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630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2330" y="457200"/>
            <a:ext cx="3194942" cy="16002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211342" y="987427"/>
            <a:ext cx="5014913" cy="4873625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pt-PT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82330" y="2057402"/>
            <a:ext cx="3194942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21/11/2017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7359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81040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1040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1A98B-2956-4237-BBF7-34800A1F700E}" type="datetimeFigureOut">
              <a:rPr lang="pt-PT" smtClean="0"/>
              <a:pPr/>
              <a:t>21/11/2017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281365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7084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119520"/>
              </p:ext>
            </p:extLst>
          </p:nvPr>
        </p:nvGraphicFramePr>
        <p:xfrm>
          <a:off x="361951" y="342898"/>
          <a:ext cx="9144000" cy="13126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51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07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95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07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407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4079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8907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4079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4079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9014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42699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3301">
                <a:tc gridSpan="11">
                  <a:txBody>
                    <a:bodyPr/>
                    <a:lstStyle/>
                    <a:p>
                      <a:pPr>
                        <a:tabLst>
                          <a:tab pos="171450" algn="l"/>
                          <a:tab pos="4133850" algn="l"/>
                        </a:tabLst>
                      </a:pPr>
                      <a:endParaRPr lang="pt-PT" sz="1200" dirty="0"/>
                    </a:p>
                    <a:p>
                      <a:pPr>
                        <a:tabLst>
                          <a:tab pos="171450" algn="l"/>
                          <a:tab pos="4133850" algn="l"/>
                        </a:tabLst>
                      </a:pPr>
                      <a:endParaRPr lang="pt-PT" sz="1200" dirty="0"/>
                    </a:p>
                    <a:p>
                      <a:pPr>
                        <a:tabLst>
                          <a:tab pos="171450" algn="l"/>
                          <a:tab pos="4133850" algn="l"/>
                        </a:tabLst>
                      </a:pPr>
                      <a:r>
                        <a:rPr lang="pt-PT" sz="1200" dirty="0"/>
                        <a:t>  </a:t>
                      </a:r>
                    </a:p>
                    <a:p>
                      <a:pPr>
                        <a:tabLst>
                          <a:tab pos="171450" algn="l"/>
                          <a:tab pos="4133850" algn="l"/>
                        </a:tabLst>
                      </a:pPr>
                      <a:r>
                        <a:rPr lang="pt-PT" sz="1200" dirty="0"/>
                        <a:t>  </a:t>
                      </a:r>
                      <a:r>
                        <a:rPr lang="pt-PT" sz="2800" dirty="0"/>
                        <a:t>0                                              1                                             2</a:t>
                      </a:r>
                      <a:r>
                        <a:rPr lang="pt-PT" sz="1200" dirty="0"/>
                        <a:t>    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4" name="Conexão recta 3"/>
          <p:cNvCxnSpPr/>
          <p:nvPr/>
        </p:nvCxnSpPr>
        <p:spPr>
          <a:xfrm>
            <a:off x="628650" y="1619250"/>
            <a:ext cx="0" cy="2667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Conexão recta 4"/>
          <p:cNvCxnSpPr/>
          <p:nvPr/>
        </p:nvCxnSpPr>
        <p:spPr>
          <a:xfrm>
            <a:off x="4495800" y="1619250"/>
            <a:ext cx="0" cy="2667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517433"/>
              </p:ext>
            </p:extLst>
          </p:nvPr>
        </p:nvGraphicFramePr>
        <p:xfrm>
          <a:off x="361951" y="1676399"/>
          <a:ext cx="9144000" cy="131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6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6669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037846">
                <a:tc gridSpan="13">
                  <a:txBody>
                    <a:bodyPr/>
                    <a:lstStyle/>
                    <a:p>
                      <a:endParaRPr lang="pt-PT" sz="100" dirty="0"/>
                    </a:p>
                    <a:p>
                      <a:endParaRPr lang="pt-PT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154"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1" name="Conexão recta 10"/>
          <p:cNvCxnSpPr/>
          <p:nvPr/>
        </p:nvCxnSpPr>
        <p:spPr>
          <a:xfrm>
            <a:off x="628650" y="1581150"/>
            <a:ext cx="0" cy="2095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exão recta 17"/>
          <p:cNvCxnSpPr/>
          <p:nvPr/>
        </p:nvCxnSpPr>
        <p:spPr>
          <a:xfrm>
            <a:off x="8324850" y="1543050"/>
            <a:ext cx="0" cy="2095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xão recta 18"/>
          <p:cNvCxnSpPr/>
          <p:nvPr/>
        </p:nvCxnSpPr>
        <p:spPr>
          <a:xfrm>
            <a:off x="4495800" y="1562100"/>
            <a:ext cx="0" cy="228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144717"/>
              </p:ext>
            </p:extLst>
          </p:nvPr>
        </p:nvGraphicFramePr>
        <p:xfrm>
          <a:off x="361951" y="3809998"/>
          <a:ext cx="9144000" cy="13126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51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07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95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07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407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4079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8907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4079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4079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9014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42699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3301">
                <a:tc gridSpan="11">
                  <a:txBody>
                    <a:bodyPr/>
                    <a:lstStyle/>
                    <a:p>
                      <a:pPr>
                        <a:tabLst>
                          <a:tab pos="171450" algn="l"/>
                          <a:tab pos="4133850" algn="l"/>
                        </a:tabLst>
                      </a:pPr>
                      <a:endParaRPr lang="pt-PT" sz="1200" dirty="0"/>
                    </a:p>
                    <a:p>
                      <a:pPr>
                        <a:tabLst>
                          <a:tab pos="171450" algn="l"/>
                          <a:tab pos="4133850" algn="l"/>
                        </a:tabLst>
                      </a:pPr>
                      <a:endParaRPr lang="pt-PT" sz="1200" dirty="0"/>
                    </a:p>
                    <a:p>
                      <a:pPr>
                        <a:tabLst>
                          <a:tab pos="171450" algn="l"/>
                          <a:tab pos="4133850" algn="l"/>
                        </a:tabLst>
                      </a:pPr>
                      <a:r>
                        <a:rPr lang="pt-PT" sz="1200" dirty="0"/>
                        <a:t>  </a:t>
                      </a:r>
                    </a:p>
                    <a:p>
                      <a:pPr>
                        <a:tabLst>
                          <a:tab pos="171450" algn="l"/>
                          <a:tab pos="4133850" algn="l"/>
                        </a:tabLst>
                      </a:pPr>
                      <a:r>
                        <a:rPr lang="pt-PT" sz="1200" dirty="0"/>
                        <a:t>  </a:t>
                      </a:r>
                      <a:r>
                        <a:rPr lang="pt-PT" sz="2800" dirty="0"/>
                        <a:t>0                                              1                                             2</a:t>
                      </a:r>
                      <a:r>
                        <a:rPr lang="pt-PT" sz="1200" dirty="0"/>
                        <a:t>    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6" name="Conexão recta 3"/>
          <p:cNvCxnSpPr/>
          <p:nvPr/>
        </p:nvCxnSpPr>
        <p:spPr>
          <a:xfrm>
            <a:off x="628650" y="5086350"/>
            <a:ext cx="0" cy="2667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xão recta 4"/>
          <p:cNvCxnSpPr/>
          <p:nvPr/>
        </p:nvCxnSpPr>
        <p:spPr>
          <a:xfrm>
            <a:off x="4495800" y="5086350"/>
            <a:ext cx="0" cy="2667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0" name="Tabe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017922"/>
              </p:ext>
            </p:extLst>
          </p:nvPr>
        </p:nvGraphicFramePr>
        <p:xfrm>
          <a:off x="361951" y="5143499"/>
          <a:ext cx="9144000" cy="131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6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6669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037846">
                <a:tc gridSpan="13">
                  <a:txBody>
                    <a:bodyPr/>
                    <a:lstStyle/>
                    <a:p>
                      <a:endParaRPr lang="pt-PT" sz="100" dirty="0"/>
                    </a:p>
                    <a:p>
                      <a:endParaRPr lang="pt-PT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154"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21" name="Conexão recta 10"/>
          <p:cNvCxnSpPr/>
          <p:nvPr/>
        </p:nvCxnSpPr>
        <p:spPr>
          <a:xfrm>
            <a:off x="628650" y="5048250"/>
            <a:ext cx="0" cy="2095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xão recta 17"/>
          <p:cNvCxnSpPr/>
          <p:nvPr/>
        </p:nvCxnSpPr>
        <p:spPr>
          <a:xfrm>
            <a:off x="8324850" y="5010150"/>
            <a:ext cx="0" cy="2095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exão recta 18"/>
          <p:cNvCxnSpPr/>
          <p:nvPr/>
        </p:nvCxnSpPr>
        <p:spPr>
          <a:xfrm>
            <a:off x="4495800" y="5029200"/>
            <a:ext cx="0" cy="228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ela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230529"/>
              </p:ext>
            </p:extLst>
          </p:nvPr>
        </p:nvGraphicFramePr>
        <p:xfrm>
          <a:off x="361951" y="3809998"/>
          <a:ext cx="9144001" cy="13126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6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6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6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6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46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246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246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2464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480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2699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3301">
                <a:tc gridSpan="9">
                  <a:txBody>
                    <a:bodyPr/>
                    <a:lstStyle/>
                    <a:p>
                      <a:pPr>
                        <a:tabLst>
                          <a:tab pos="171450" algn="l"/>
                          <a:tab pos="4133850" algn="l"/>
                        </a:tabLst>
                      </a:pPr>
                      <a:endParaRPr lang="pt-PT" sz="1200" dirty="0"/>
                    </a:p>
                    <a:p>
                      <a:pPr>
                        <a:tabLst>
                          <a:tab pos="171450" algn="l"/>
                          <a:tab pos="4133850" algn="l"/>
                        </a:tabLst>
                      </a:pPr>
                      <a:endParaRPr lang="pt-PT" sz="1200" dirty="0"/>
                    </a:p>
                    <a:p>
                      <a:pPr>
                        <a:tabLst>
                          <a:tab pos="171450" algn="l"/>
                          <a:tab pos="4133850" algn="l"/>
                        </a:tabLst>
                      </a:pPr>
                      <a:r>
                        <a:rPr lang="pt-PT" sz="1200" dirty="0"/>
                        <a:t>  </a:t>
                      </a:r>
                    </a:p>
                    <a:p>
                      <a:pPr>
                        <a:tabLst>
                          <a:tab pos="171450" algn="l"/>
                          <a:tab pos="4133850" algn="l"/>
                        </a:tabLst>
                      </a:pPr>
                      <a:r>
                        <a:rPr lang="pt-PT" sz="1200" dirty="0"/>
                        <a:t>  </a:t>
                      </a:r>
                      <a:r>
                        <a:rPr lang="pt-PT" sz="2800" dirty="0"/>
                        <a:t>0                                            1                                           2</a:t>
                      </a:r>
                      <a:r>
                        <a:rPr lang="pt-PT" sz="1200" dirty="0"/>
                        <a:t>    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7" name="Tabe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376426"/>
              </p:ext>
            </p:extLst>
          </p:nvPr>
        </p:nvGraphicFramePr>
        <p:xfrm>
          <a:off x="361951" y="5143499"/>
          <a:ext cx="9144014" cy="131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6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6670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1037846">
                <a:tc gridSpan="16">
                  <a:txBody>
                    <a:bodyPr/>
                    <a:lstStyle/>
                    <a:p>
                      <a:endParaRPr lang="pt-PT" sz="100" dirty="0"/>
                    </a:p>
                    <a:p>
                      <a:endParaRPr lang="pt-PT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154"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28" name="Conexão recta 27"/>
          <p:cNvCxnSpPr/>
          <p:nvPr/>
        </p:nvCxnSpPr>
        <p:spPr>
          <a:xfrm>
            <a:off x="628650" y="5048250"/>
            <a:ext cx="0" cy="2095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exão recta 28"/>
          <p:cNvCxnSpPr/>
          <p:nvPr/>
        </p:nvCxnSpPr>
        <p:spPr>
          <a:xfrm>
            <a:off x="8020050" y="5010150"/>
            <a:ext cx="0" cy="2095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exão recta 29"/>
          <p:cNvCxnSpPr/>
          <p:nvPr/>
        </p:nvCxnSpPr>
        <p:spPr>
          <a:xfrm>
            <a:off x="4324350" y="5029200"/>
            <a:ext cx="0" cy="228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843612"/>
              </p:ext>
            </p:extLst>
          </p:nvPr>
        </p:nvGraphicFramePr>
        <p:xfrm>
          <a:off x="361951" y="247648"/>
          <a:ext cx="9144001" cy="13126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6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6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6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6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46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246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246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2464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480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2699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3301">
                <a:tc gridSpan="9">
                  <a:txBody>
                    <a:bodyPr/>
                    <a:lstStyle/>
                    <a:p>
                      <a:pPr>
                        <a:tabLst>
                          <a:tab pos="171450" algn="l"/>
                          <a:tab pos="4133850" algn="l"/>
                        </a:tabLst>
                      </a:pPr>
                      <a:endParaRPr lang="pt-PT" sz="1200" dirty="0"/>
                    </a:p>
                    <a:p>
                      <a:pPr>
                        <a:tabLst>
                          <a:tab pos="171450" algn="l"/>
                          <a:tab pos="4133850" algn="l"/>
                        </a:tabLst>
                      </a:pPr>
                      <a:endParaRPr lang="pt-PT" sz="1200" dirty="0"/>
                    </a:p>
                    <a:p>
                      <a:pPr>
                        <a:tabLst>
                          <a:tab pos="171450" algn="l"/>
                          <a:tab pos="4133850" algn="l"/>
                        </a:tabLst>
                      </a:pPr>
                      <a:r>
                        <a:rPr lang="pt-PT" sz="1200" dirty="0"/>
                        <a:t>  </a:t>
                      </a:r>
                    </a:p>
                    <a:p>
                      <a:pPr>
                        <a:tabLst>
                          <a:tab pos="171450" algn="l"/>
                          <a:tab pos="4133850" algn="l"/>
                        </a:tabLst>
                      </a:pPr>
                      <a:r>
                        <a:rPr lang="pt-PT" sz="1200" dirty="0"/>
                        <a:t>  </a:t>
                      </a:r>
                      <a:r>
                        <a:rPr lang="pt-PT" sz="2800" dirty="0"/>
                        <a:t>0                                            1                                           2</a:t>
                      </a:r>
                      <a:r>
                        <a:rPr lang="pt-PT" sz="1200" dirty="0"/>
                        <a:t>    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" name="Tabe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335869"/>
              </p:ext>
            </p:extLst>
          </p:nvPr>
        </p:nvGraphicFramePr>
        <p:xfrm>
          <a:off x="361951" y="1581149"/>
          <a:ext cx="9144014" cy="131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6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616404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6670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1037846">
                <a:tc gridSpan="16">
                  <a:txBody>
                    <a:bodyPr/>
                    <a:lstStyle/>
                    <a:p>
                      <a:endParaRPr lang="pt-PT" sz="100" dirty="0"/>
                    </a:p>
                    <a:p>
                      <a:endParaRPr lang="pt-PT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154"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7" name="Conexão recta 27"/>
          <p:cNvCxnSpPr/>
          <p:nvPr/>
        </p:nvCxnSpPr>
        <p:spPr>
          <a:xfrm>
            <a:off x="628650" y="1485900"/>
            <a:ext cx="0" cy="2095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exão recta 28"/>
          <p:cNvCxnSpPr/>
          <p:nvPr/>
        </p:nvCxnSpPr>
        <p:spPr>
          <a:xfrm>
            <a:off x="8020050" y="1447800"/>
            <a:ext cx="0" cy="2095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xão recta 29"/>
          <p:cNvCxnSpPr/>
          <p:nvPr/>
        </p:nvCxnSpPr>
        <p:spPr>
          <a:xfrm>
            <a:off x="4324350" y="1466850"/>
            <a:ext cx="0" cy="228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48512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1446</TotalTime>
  <Words>20</Words>
  <Application>Microsoft Office PowerPoint</Application>
  <PresentationFormat>Papel A4 (210x297 mm)</PresentationFormat>
  <Paragraphs>16</Paragraphs>
  <Slides>2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aa831022@edu.azores.gov.pt</dc:creator>
  <cp:lastModifiedBy>Ana Lima</cp:lastModifiedBy>
  <cp:revision>118</cp:revision>
  <cp:lastPrinted>2017-03-09T09:32:13Z</cp:lastPrinted>
  <dcterms:created xsi:type="dcterms:W3CDTF">2017-02-15T15:29:23Z</dcterms:created>
  <dcterms:modified xsi:type="dcterms:W3CDTF">2017-11-21T21:59:17Z</dcterms:modified>
</cp:coreProperties>
</file>